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506" r:id="rId5"/>
    <p:sldId id="507" r:id="rId6"/>
  </p:sldIdLst>
  <p:sldSz cx="18288000" cy="10287000"/>
  <p:notesSz cx="6858000" cy="9144000"/>
  <p:embeddedFontLst>
    <p:embeddedFont>
      <p:font typeface="GT Walsheim Medium" pitchFamily="2" charset="0"/>
      <p:regular r:id="rId8"/>
      <p:italic r:id="rId9"/>
    </p:embeddedFont>
    <p:embeddedFont>
      <p:font typeface="GT Walsheim Regular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7D9C676C-FB95-4552-B39F-AC326AB32F9A}">
          <p14:sldIdLst>
            <p14:sldId id="506"/>
          </p14:sldIdLst>
        </p14:section>
        <p14:section name="Example" id="{16ABE332-F61C-43FA-ACFE-C98FA1E3BDFF}">
          <p14:sldIdLst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DC"/>
    <a:srgbClr val="252432"/>
    <a:srgbClr val="262461"/>
    <a:srgbClr val="D1EDEB"/>
    <a:srgbClr val="133A44"/>
    <a:srgbClr val="139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7B12F-E0A3-4AB5-B4D1-5D303AF616E0}" v="38" dt="2026-01-13T09:32:26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220" autoAdjust="0"/>
  </p:normalViewPr>
  <p:slideViewPr>
    <p:cSldViewPr>
      <p:cViewPr>
        <p:scale>
          <a:sx n="56" d="100"/>
          <a:sy n="56" d="100"/>
        </p:scale>
        <p:origin x="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dine Morisse" userId="0144a0c3-ffc4-4099-8b37-5f19b1ccfa84" providerId="ADAL" clId="{903760A4-6873-4494-B381-03D79763B8D8}"/>
    <pc:docChg chg="undo custSel addSld delSld modSld addSection delSection modSection">
      <pc:chgData name="Geraldine Morisse" userId="0144a0c3-ffc4-4099-8b37-5f19b1ccfa84" providerId="ADAL" clId="{903760A4-6873-4494-B381-03D79763B8D8}" dt="2026-01-13T09:55:28.006" v="1917" actId="2711"/>
      <pc:docMkLst>
        <pc:docMk/>
      </pc:docMkLst>
      <pc:sldChg chg="addSp delSp modSp del mod">
        <pc:chgData name="Geraldine Morisse" userId="0144a0c3-ffc4-4099-8b37-5f19b1ccfa84" providerId="ADAL" clId="{903760A4-6873-4494-B381-03D79763B8D8}" dt="2026-01-13T09:44:55.177" v="1910" actId="47"/>
        <pc:sldMkLst>
          <pc:docMk/>
          <pc:sldMk cId="4028939156" sldId="311"/>
        </pc:sldMkLst>
        <pc:spChg chg="mod">
          <ac:chgData name="Geraldine Morisse" userId="0144a0c3-ffc4-4099-8b37-5f19b1ccfa84" providerId="ADAL" clId="{903760A4-6873-4494-B381-03D79763B8D8}" dt="2026-01-13T03:17:41.193" v="304" actId="14100"/>
          <ac:spMkLst>
            <pc:docMk/>
            <pc:sldMk cId="4028939156" sldId="311"/>
            <ac:spMk id="3" creationId="{1CAC7788-59C8-40FC-8B07-64ABFDFC66D1}"/>
          </ac:spMkLst>
        </pc:spChg>
        <pc:spChg chg="mod">
          <ac:chgData name="Geraldine Morisse" userId="0144a0c3-ffc4-4099-8b37-5f19b1ccfa84" providerId="ADAL" clId="{903760A4-6873-4494-B381-03D79763B8D8}" dt="2026-01-13T03:13:48.143" v="254" actId="207"/>
          <ac:spMkLst>
            <pc:docMk/>
            <pc:sldMk cId="4028939156" sldId="311"/>
            <ac:spMk id="5" creationId="{37D772D0-3FAE-42E6-8E89-1B16F8079FCC}"/>
          </ac:spMkLst>
        </pc:spChg>
        <pc:spChg chg="mod">
          <ac:chgData name="Geraldine Morisse" userId="0144a0c3-ffc4-4099-8b37-5f19b1ccfa84" providerId="ADAL" clId="{903760A4-6873-4494-B381-03D79763B8D8}" dt="2026-01-13T03:14:24.257" v="259" actId="207"/>
          <ac:spMkLst>
            <pc:docMk/>
            <pc:sldMk cId="4028939156" sldId="311"/>
            <ac:spMk id="9" creationId="{093788D3-23C1-1B3A-6EE0-461DEDF4FC13}"/>
          </ac:spMkLst>
        </pc:spChg>
        <pc:spChg chg="mod">
          <ac:chgData name="Geraldine Morisse" userId="0144a0c3-ffc4-4099-8b37-5f19b1ccfa84" providerId="ADAL" clId="{903760A4-6873-4494-B381-03D79763B8D8}" dt="2026-01-13T03:16:35.643" v="286" actId="20577"/>
          <ac:spMkLst>
            <pc:docMk/>
            <pc:sldMk cId="4028939156" sldId="311"/>
            <ac:spMk id="12" creationId="{CC5C8862-F923-4BD2-9686-B737351E09CA}"/>
          </ac:spMkLst>
        </pc:spChg>
        <pc:spChg chg="add mod">
          <ac:chgData name="Geraldine Morisse" userId="0144a0c3-ffc4-4099-8b37-5f19b1ccfa84" providerId="ADAL" clId="{903760A4-6873-4494-B381-03D79763B8D8}" dt="2026-01-13T03:18:47.454" v="428" actId="113"/>
          <ac:spMkLst>
            <pc:docMk/>
            <pc:sldMk cId="4028939156" sldId="311"/>
            <ac:spMk id="27" creationId="{C81A809D-3774-5F48-CBE2-967E5325B901}"/>
          </ac:spMkLst>
        </pc:spChg>
        <pc:spChg chg="add mod">
          <ac:chgData name="Geraldine Morisse" userId="0144a0c3-ffc4-4099-8b37-5f19b1ccfa84" providerId="ADAL" clId="{903760A4-6873-4494-B381-03D79763B8D8}" dt="2026-01-13T03:18:52.677" v="429" actId="113"/>
          <ac:spMkLst>
            <pc:docMk/>
            <pc:sldMk cId="4028939156" sldId="311"/>
            <ac:spMk id="30" creationId="{CE9D8693-48E7-8377-659B-10F052425DAD}"/>
          </ac:spMkLst>
        </pc:spChg>
        <pc:spChg chg="add mod">
          <ac:chgData name="Geraldine Morisse" userId="0144a0c3-ffc4-4099-8b37-5f19b1ccfa84" providerId="ADAL" clId="{903760A4-6873-4494-B381-03D79763B8D8}" dt="2026-01-13T03:18:37.816" v="427" actId="14100"/>
          <ac:spMkLst>
            <pc:docMk/>
            <pc:sldMk cId="4028939156" sldId="311"/>
            <ac:spMk id="31" creationId="{B953F888-BBE8-12F9-1A3E-5E67FB8CE490}"/>
          </ac:spMkLst>
        </pc:spChg>
        <pc:picChg chg="del">
          <ac:chgData name="Geraldine Morisse" userId="0144a0c3-ffc4-4099-8b37-5f19b1ccfa84" providerId="ADAL" clId="{903760A4-6873-4494-B381-03D79763B8D8}" dt="2026-01-13T02:59:19.635" v="127" actId="478"/>
          <ac:picMkLst>
            <pc:docMk/>
            <pc:sldMk cId="4028939156" sldId="311"/>
            <ac:picMk id="4" creationId="{2604F9CF-F719-6DA4-F446-48AB6A140AE8}"/>
          </ac:picMkLst>
        </pc:picChg>
        <pc:picChg chg="del">
          <ac:chgData name="Geraldine Morisse" userId="0144a0c3-ffc4-4099-8b37-5f19b1ccfa84" providerId="ADAL" clId="{903760A4-6873-4494-B381-03D79763B8D8}" dt="2026-01-13T03:11:08.472" v="184" actId="478"/>
          <ac:picMkLst>
            <pc:docMk/>
            <pc:sldMk cId="4028939156" sldId="311"/>
            <ac:picMk id="6" creationId="{D236675E-0246-EA49-3077-1C00F1D935D5}"/>
          </ac:picMkLst>
        </pc:picChg>
        <pc:picChg chg="del">
          <ac:chgData name="Geraldine Morisse" userId="0144a0c3-ffc4-4099-8b37-5f19b1ccfa84" providerId="ADAL" clId="{903760A4-6873-4494-B381-03D79763B8D8}" dt="2026-01-13T03:17:46.690" v="305" actId="478"/>
          <ac:picMkLst>
            <pc:docMk/>
            <pc:sldMk cId="4028939156" sldId="311"/>
            <ac:picMk id="8" creationId="{2BB93C87-66F5-DAF2-DBE4-D3F8EC05592F}"/>
          </ac:picMkLst>
        </pc:picChg>
        <pc:picChg chg="add del mod">
          <ac:chgData name="Geraldine Morisse" userId="0144a0c3-ffc4-4099-8b37-5f19b1ccfa84" providerId="ADAL" clId="{903760A4-6873-4494-B381-03D79763B8D8}" dt="2026-01-13T03:03:47.067" v="157" actId="478"/>
          <ac:picMkLst>
            <pc:docMk/>
            <pc:sldMk cId="4028939156" sldId="311"/>
            <ac:picMk id="10" creationId="{973BEA8F-5C9E-8BC3-F936-FA8A3E59DBB9}"/>
          </ac:picMkLst>
        </pc:picChg>
        <pc:picChg chg="del">
          <ac:chgData name="Geraldine Morisse" userId="0144a0c3-ffc4-4099-8b37-5f19b1ccfa84" providerId="ADAL" clId="{903760A4-6873-4494-B381-03D79763B8D8}" dt="2026-01-13T03:17:47.988" v="306" actId="478"/>
          <ac:picMkLst>
            <pc:docMk/>
            <pc:sldMk cId="4028939156" sldId="311"/>
            <ac:picMk id="13" creationId="{0A2EB0BF-0E28-C79B-522B-256125893A85}"/>
          </ac:picMkLst>
        </pc:picChg>
        <pc:picChg chg="add del mod">
          <ac:chgData name="Geraldine Morisse" userId="0144a0c3-ffc4-4099-8b37-5f19b1ccfa84" providerId="ADAL" clId="{903760A4-6873-4494-B381-03D79763B8D8}" dt="2026-01-13T03:03:45.752" v="156" actId="478"/>
          <ac:picMkLst>
            <pc:docMk/>
            <pc:sldMk cId="4028939156" sldId="311"/>
            <ac:picMk id="14" creationId="{DA8A1D90-D6A8-7B80-01C8-DF42722F6516}"/>
          </ac:picMkLst>
        </pc:picChg>
        <pc:picChg chg="add del mod">
          <ac:chgData name="Geraldine Morisse" userId="0144a0c3-ffc4-4099-8b37-5f19b1ccfa84" providerId="ADAL" clId="{903760A4-6873-4494-B381-03D79763B8D8}" dt="2026-01-13T03:03:43.641" v="155" actId="478"/>
          <ac:picMkLst>
            <pc:docMk/>
            <pc:sldMk cId="4028939156" sldId="311"/>
            <ac:picMk id="16" creationId="{3D88B9B5-E111-38AC-012E-81908849ED42}"/>
          </ac:picMkLst>
        </pc:picChg>
        <pc:picChg chg="add del mod">
          <ac:chgData name="Geraldine Morisse" userId="0144a0c3-ffc4-4099-8b37-5f19b1ccfa84" providerId="ADAL" clId="{903760A4-6873-4494-B381-03D79763B8D8}" dt="2026-01-13T03:03:41.998" v="154" actId="478"/>
          <ac:picMkLst>
            <pc:docMk/>
            <pc:sldMk cId="4028939156" sldId="311"/>
            <ac:picMk id="18" creationId="{D2013226-7088-665F-BC66-F9AA0D446200}"/>
          </ac:picMkLst>
        </pc:picChg>
        <pc:picChg chg="add del mod">
          <ac:chgData name="Geraldine Morisse" userId="0144a0c3-ffc4-4099-8b37-5f19b1ccfa84" providerId="ADAL" clId="{903760A4-6873-4494-B381-03D79763B8D8}" dt="2026-01-13T03:04:12.916" v="159" actId="478"/>
          <ac:picMkLst>
            <pc:docMk/>
            <pc:sldMk cId="4028939156" sldId="311"/>
            <ac:picMk id="20" creationId="{50149E02-3FAA-88CF-184E-1383AFB8CF72}"/>
          </ac:picMkLst>
        </pc:picChg>
        <pc:picChg chg="add del mod">
          <ac:chgData name="Geraldine Morisse" userId="0144a0c3-ffc4-4099-8b37-5f19b1ccfa84" providerId="ADAL" clId="{903760A4-6873-4494-B381-03D79763B8D8}" dt="2026-01-13T03:04:26.658" v="161" actId="478"/>
          <ac:picMkLst>
            <pc:docMk/>
            <pc:sldMk cId="4028939156" sldId="311"/>
            <ac:picMk id="22" creationId="{75E0F868-360F-12A5-BF06-3607D6A153BF}"/>
          </ac:picMkLst>
        </pc:picChg>
        <pc:picChg chg="add del mod">
          <ac:chgData name="Geraldine Morisse" userId="0144a0c3-ffc4-4099-8b37-5f19b1ccfa84" providerId="ADAL" clId="{903760A4-6873-4494-B381-03D79763B8D8}" dt="2026-01-13T03:06:11.667" v="163" actId="478"/>
          <ac:picMkLst>
            <pc:docMk/>
            <pc:sldMk cId="4028939156" sldId="311"/>
            <ac:picMk id="24" creationId="{3F1C55F3-FDA1-3084-4787-142C7C19E993}"/>
          </ac:picMkLst>
        </pc:picChg>
        <pc:picChg chg="add del mod">
          <ac:chgData name="Geraldine Morisse" userId="0144a0c3-ffc4-4099-8b37-5f19b1ccfa84" providerId="ADAL" clId="{903760A4-6873-4494-B381-03D79763B8D8}" dt="2026-01-13T03:14:40.697" v="262" actId="478"/>
          <ac:picMkLst>
            <pc:docMk/>
            <pc:sldMk cId="4028939156" sldId="311"/>
            <ac:picMk id="26" creationId="{5CFAF4ED-C766-098B-A746-71112ECB2944}"/>
          </ac:picMkLst>
        </pc:picChg>
        <pc:picChg chg="add mod">
          <ac:chgData name="Geraldine Morisse" userId="0144a0c3-ffc4-4099-8b37-5f19b1ccfa84" providerId="ADAL" clId="{903760A4-6873-4494-B381-03D79763B8D8}" dt="2026-01-13T08:17:38.226" v="1251" actId="29295"/>
          <ac:picMkLst>
            <pc:docMk/>
            <pc:sldMk cId="4028939156" sldId="311"/>
            <ac:picMk id="29" creationId="{852FCEFB-D4C0-B838-3593-5971BCAC9410}"/>
          </ac:picMkLst>
        </pc:picChg>
        <pc:cxnChg chg="mod">
          <ac:chgData name="Geraldine Morisse" userId="0144a0c3-ffc4-4099-8b37-5f19b1ccfa84" providerId="ADAL" clId="{903760A4-6873-4494-B381-03D79763B8D8}" dt="2026-01-13T03:13:58.494" v="255" actId="692"/>
          <ac:cxnSpMkLst>
            <pc:docMk/>
            <pc:sldMk cId="4028939156" sldId="311"/>
            <ac:cxnSpMk id="7" creationId="{1FF80B93-1512-4060-9EC3-C621D5BDEB3E}"/>
          </ac:cxnSpMkLst>
        </pc:cxnChg>
      </pc:sldChg>
      <pc:sldChg chg="del">
        <pc:chgData name="Geraldine Morisse" userId="0144a0c3-ffc4-4099-8b37-5f19b1ccfa84" providerId="ADAL" clId="{903760A4-6873-4494-B381-03D79763B8D8}" dt="2026-01-13T03:24:21.073" v="646" actId="47"/>
        <pc:sldMkLst>
          <pc:docMk/>
          <pc:sldMk cId="2556901107" sldId="505"/>
        </pc:sldMkLst>
      </pc:sldChg>
      <pc:sldChg chg="modSp add mod modShow">
        <pc:chgData name="Geraldine Morisse" userId="0144a0c3-ffc4-4099-8b37-5f19b1ccfa84" providerId="ADAL" clId="{903760A4-6873-4494-B381-03D79763B8D8}" dt="2026-01-13T09:55:28.006" v="1917" actId="2711"/>
        <pc:sldMkLst>
          <pc:docMk/>
          <pc:sldMk cId="635579175" sldId="506"/>
        </pc:sldMkLst>
        <pc:spChg chg="mod">
          <ac:chgData name="Geraldine Morisse" userId="0144a0c3-ffc4-4099-8b37-5f19b1ccfa84" providerId="ADAL" clId="{903760A4-6873-4494-B381-03D79763B8D8}" dt="2026-01-13T03:32:57.446" v="658" actId="20577"/>
          <ac:spMkLst>
            <pc:docMk/>
            <pc:sldMk cId="635579175" sldId="506"/>
            <ac:spMk id="5" creationId="{4D74E5EC-DEA7-3324-F948-CA03AC648DA0}"/>
          </ac:spMkLst>
        </pc:spChg>
        <pc:spChg chg="mod">
          <ac:chgData name="Geraldine Morisse" userId="0144a0c3-ffc4-4099-8b37-5f19b1ccfa84" providerId="ADAL" clId="{903760A4-6873-4494-B381-03D79763B8D8}" dt="2026-01-13T09:55:28.006" v="1917" actId="2711"/>
          <ac:spMkLst>
            <pc:docMk/>
            <pc:sldMk cId="635579175" sldId="506"/>
            <ac:spMk id="9" creationId="{C872DB42-AD3D-9BA1-7908-D7521EBEF6A3}"/>
          </ac:spMkLst>
        </pc:spChg>
        <pc:spChg chg="mod">
          <ac:chgData name="Geraldine Morisse" userId="0144a0c3-ffc4-4099-8b37-5f19b1ccfa84" providerId="ADAL" clId="{903760A4-6873-4494-B381-03D79763B8D8}" dt="2026-01-13T03:23:49.860" v="643" actId="108"/>
          <ac:spMkLst>
            <pc:docMk/>
            <pc:sldMk cId="635579175" sldId="506"/>
            <ac:spMk id="12" creationId="{E2F90E64-687B-0544-2EE5-D2C1C6DB2253}"/>
          </ac:spMkLst>
        </pc:spChg>
        <pc:picChg chg="mod">
          <ac:chgData name="Geraldine Morisse" userId="0144a0c3-ffc4-4099-8b37-5f19b1ccfa84" providerId="ADAL" clId="{903760A4-6873-4494-B381-03D79763B8D8}" dt="2026-01-13T08:17:13.941" v="1244" actId="29295"/>
          <ac:picMkLst>
            <pc:docMk/>
            <pc:sldMk cId="635579175" sldId="506"/>
            <ac:picMk id="29" creationId="{6FEC8C87-52DD-3A8F-7205-7C71412DB34F}"/>
          </ac:picMkLst>
        </pc:picChg>
      </pc:sldChg>
      <pc:sldChg chg="addSp delSp modSp add mod modShow">
        <pc:chgData name="Geraldine Morisse" userId="0144a0c3-ffc4-4099-8b37-5f19b1ccfa84" providerId="ADAL" clId="{903760A4-6873-4494-B381-03D79763B8D8}" dt="2026-01-13T09:55:15.663" v="1916" actId="20577"/>
        <pc:sldMkLst>
          <pc:docMk/>
          <pc:sldMk cId="3154179071" sldId="507"/>
        </pc:sldMkLst>
        <pc:spChg chg="ord">
          <ac:chgData name="Geraldine Morisse" userId="0144a0c3-ffc4-4099-8b37-5f19b1ccfa84" providerId="ADAL" clId="{903760A4-6873-4494-B381-03D79763B8D8}" dt="2026-01-13T03:38:44.755" v="706" actId="171"/>
          <ac:spMkLst>
            <pc:docMk/>
            <pc:sldMk cId="3154179071" sldId="507"/>
            <ac:spMk id="3" creationId="{38A175BD-BAF5-8C60-BB69-56D885B982AA}"/>
          </ac:spMkLst>
        </pc:spChg>
        <pc:spChg chg="mod">
          <ac:chgData name="Geraldine Morisse" userId="0144a0c3-ffc4-4099-8b37-5f19b1ccfa84" providerId="ADAL" clId="{903760A4-6873-4494-B381-03D79763B8D8}" dt="2026-01-13T03:33:15.665" v="671" actId="20577"/>
          <ac:spMkLst>
            <pc:docMk/>
            <pc:sldMk cId="3154179071" sldId="507"/>
            <ac:spMk id="5" creationId="{27740507-FB8E-1074-449D-7F1E9F94A131}"/>
          </ac:spMkLst>
        </pc:spChg>
        <pc:spChg chg="mod">
          <ac:chgData name="Geraldine Morisse" userId="0144a0c3-ffc4-4099-8b37-5f19b1ccfa84" providerId="ADAL" clId="{903760A4-6873-4494-B381-03D79763B8D8}" dt="2026-01-13T09:55:15.663" v="1916" actId="20577"/>
          <ac:spMkLst>
            <pc:docMk/>
            <pc:sldMk cId="3154179071" sldId="507"/>
            <ac:spMk id="9" creationId="{57D4611E-24DA-EE0F-F75D-0618CB36EA05}"/>
          </ac:spMkLst>
        </pc:spChg>
        <pc:spChg chg="mod">
          <ac:chgData name="Geraldine Morisse" userId="0144a0c3-ffc4-4099-8b37-5f19b1ccfa84" providerId="ADAL" clId="{903760A4-6873-4494-B381-03D79763B8D8}" dt="2026-01-13T03:53:54.773" v="1128" actId="20577"/>
          <ac:spMkLst>
            <pc:docMk/>
            <pc:sldMk cId="3154179071" sldId="507"/>
            <ac:spMk id="12" creationId="{3FFED5A2-70CB-DD08-6347-DFF4C26918E5}"/>
          </ac:spMkLst>
        </pc:spChg>
        <pc:spChg chg="del">
          <ac:chgData name="Geraldine Morisse" userId="0144a0c3-ffc4-4099-8b37-5f19b1ccfa84" providerId="ADAL" clId="{903760A4-6873-4494-B381-03D79763B8D8}" dt="2026-01-13T04:03:02.357" v="1203" actId="478"/>
          <ac:spMkLst>
            <pc:docMk/>
            <pc:sldMk cId="3154179071" sldId="507"/>
            <ac:spMk id="27" creationId="{55A86E9E-796D-9E38-C543-7BAFF8504558}"/>
          </ac:spMkLst>
        </pc:spChg>
        <pc:spChg chg="del">
          <ac:chgData name="Geraldine Morisse" userId="0144a0c3-ffc4-4099-8b37-5f19b1ccfa84" providerId="ADAL" clId="{903760A4-6873-4494-B381-03D79763B8D8}" dt="2026-01-13T04:04:32.973" v="1210" actId="478"/>
          <ac:spMkLst>
            <pc:docMk/>
            <pc:sldMk cId="3154179071" sldId="507"/>
            <ac:spMk id="30" creationId="{CFB95545-160C-AA1A-0D1B-C82341BCCD05}"/>
          </ac:spMkLst>
        </pc:spChg>
        <pc:spChg chg="del">
          <ac:chgData name="Geraldine Morisse" userId="0144a0c3-ffc4-4099-8b37-5f19b1ccfa84" providerId="ADAL" clId="{903760A4-6873-4494-B381-03D79763B8D8}" dt="2026-01-13T03:24:11.743" v="645" actId="478"/>
          <ac:spMkLst>
            <pc:docMk/>
            <pc:sldMk cId="3154179071" sldId="507"/>
            <ac:spMk id="31" creationId="{7EE23E22-11C7-4B24-A491-8A3E2C1CB6E4}"/>
          </ac:spMkLst>
        </pc:spChg>
        <pc:picChg chg="add mod">
          <ac:chgData name="Geraldine Morisse" userId="0144a0c3-ffc4-4099-8b37-5f19b1ccfa84" providerId="ADAL" clId="{903760A4-6873-4494-B381-03D79763B8D8}" dt="2026-01-13T03:36:47.497" v="691" actId="14100"/>
          <ac:picMkLst>
            <pc:docMk/>
            <pc:sldMk cId="3154179071" sldId="507"/>
            <ac:picMk id="2" creationId="{B0CFA3F8-5870-1875-3977-0C6F48CF5194}"/>
          </ac:picMkLst>
        </pc:picChg>
        <pc:picChg chg="add mod modCrop">
          <ac:chgData name="Geraldine Morisse" userId="0144a0c3-ffc4-4099-8b37-5f19b1ccfa84" providerId="ADAL" clId="{903760A4-6873-4494-B381-03D79763B8D8}" dt="2026-01-13T03:36:36.595" v="690" actId="14100"/>
          <ac:picMkLst>
            <pc:docMk/>
            <pc:sldMk cId="3154179071" sldId="507"/>
            <ac:picMk id="4" creationId="{5B119E72-7F2D-60C5-91DD-D327F1843917}"/>
          </ac:picMkLst>
        </pc:picChg>
        <pc:picChg chg="add mod modCrop">
          <ac:chgData name="Geraldine Morisse" userId="0144a0c3-ffc4-4099-8b37-5f19b1ccfa84" providerId="ADAL" clId="{903760A4-6873-4494-B381-03D79763B8D8}" dt="2026-01-13T03:36:04.041" v="683" actId="1037"/>
          <ac:picMkLst>
            <pc:docMk/>
            <pc:sldMk cId="3154179071" sldId="507"/>
            <ac:picMk id="6" creationId="{2CA4FC94-BAE1-ACEB-A96A-ED0CB5C555E6}"/>
          </ac:picMkLst>
        </pc:picChg>
        <pc:picChg chg="add mod">
          <ac:chgData name="Geraldine Morisse" userId="0144a0c3-ffc4-4099-8b37-5f19b1ccfa84" providerId="ADAL" clId="{903760A4-6873-4494-B381-03D79763B8D8}" dt="2026-01-13T04:07:05.590" v="1221" actId="1076"/>
          <ac:picMkLst>
            <pc:docMk/>
            <pc:sldMk cId="3154179071" sldId="507"/>
            <ac:picMk id="10" creationId="{891AE7E4-E6A3-4778-F76A-1F7BD2D37678}"/>
          </ac:picMkLst>
        </pc:picChg>
        <pc:picChg chg="add mod modCrop">
          <ac:chgData name="Geraldine Morisse" userId="0144a0c3-ffc4-4099-8b37-5f19b1ccfa84" providerId="ADAL" clId="{903760A4-6873-4494-B381-03D79763B8D8}" dt="2026-01-13T04:07:13.223" v="1226" actId="1037"/>
          <ac:picMkLst>
            <pc:docMk/>
            <pc:sldMk cId="3154179071" sldId="507"/>
            <ac:picMk id="13" creationId="{99289060-CF0F-D349-9110-34BA6C7FEA14}"/>
          </ac:picMkLst>
        </pc:picChg>
        <pc:picChg chg="mod ord">
          <ac:chgData name="Geraldine Morisse" userId="0144a0c3-ffc4-4099-8b37-5f19b1ccfa84" providerId="ADAL" clId="{903760A4-6873-4494-B381-03D79763B8D8}" dt="2026-01-13T08:17:01.879" v="1241" actId="29295"/>
          <ac:picMkLst>
            <pc:docMk/>
            <pc:sldMk cId="3154179071" sldId="507"/>
            <ac:picMk id="29" creationId="{0F37071C-1132-CCE0-6455-30B1EDE808C4}"/>
          </ac:picMkLst>
        </pc:picChg>
      </pc:sldChg>
      <pc:sldChg chg="addSp delSp modSp add del mod">
        <pc:chgData name="Geraldine Morisse" userId="0144a0c3-ffc4-4099-8b37-5f19b1ccfa84" providerId="ADAL" clId="{903760A4-6873-4494-B381-03D79763B8D8}" dt="2026-01-13T09:44:57.029" v="1911" actId="47"/>
        <pc:sldMkLst>
          <pc:docMk/>
          <pc:sldMk cId="712987123" sldId="508"/>
        </pc:sldMkLst>
        <pc:spChg chg="mod">
          <ac:chgData name="Geraldine Morisse" userId="0144a0c3-ffc4-4099-8b37-5f19b1ccfa84" providerId="ADAL" clId="{903760A4-6873-4494-B381-03D79763B8D8}" dt="2026-01-13T09:32:47.148" v="1652" actId="1038"/>
          <ac:spMkLst>
            <pc:docMk/>
            <pc:sldMk cId="712987123" sldId="508"/>
            <ac:spMk id="3" creationId="{5FB10E4A-1129-AD09-AFA8-BCD7DB8DE812}"/>
          </ac:spMkLst>
        </pc:spChg>
        <pc:spChg chg="mod">
          <ac:chgData name="Geraldine Morisse" userId="0144a0c3-ffc4-4099-8b37-5f19b1ccfa84" providerId="ADAL" clId="{903760A4-6873-4494-B381-03D79763B8D8}" dt="2026-01-13T08:18:02.844" v="1259" actId="20577"/>
          <ac:spMkLst>
            <pc:docMk/>
            <pc:sldMk cId="712987123" sldId="508"/>
            <ac:spMk id="5" creationId="{97405597-A4A6-3227-059A-EA169586A066}"/>
          </ac:spMkLst>
        </pc:spChg>
        <pc:spChg chg="mod">
          <ac:chgData name="Geraldine Morisse" userId="0144a0c3-ffc4-4099-8b37-5f19b1ccfa84" providerId="ADAL" clId="{903760A4-6873-4494-B381-03D79763B8D8}" dt="2026-01-13T09:14:52.995" v="1322" actId="13926"/>
          <ac:spMkLst>
            <pc:docMk/>
            <pc:sldMk cId="712987123" sldId="508"/>
            <ac:spMk id="9" creationId="{9E73B9DE-F702-6D16-A45B-3A584A722499}"/>
          </ac:spMkLst>
        </pc:spChg>
        <pc:spChg chg="mod">
          <ac:chgData name="Geraldine Morisse" userId="0144a0c3-ffc4-4099-8b37-5f19b1ccfa84" providerId="ADAL" clId="{903760A4-6873-4494-B381-03D79763B8D8}" dt="2026-01-13T09:39:26.532" v="1905" actId="20577"/>
          <ac:spMkLst>
            <pc:docMk/>
            <pc:sldMk cId="712987123" sldId="508"/>
            <ac:spMk id="12" creationId="{5DE55EDD-838B-1C84-A9E2-FA2EE901771A}"/>
          </ac:spMkLst>
        </pc:spChg>
        <pc:spChg chg="del">
          <ac:chgData name="Geraldine Morisse" userId="0144a0c3-ffc4-4099-8b37-5f19b1ccfa84" providerId="ADAL" clId="{903760A4-6873-4494-B381-03D79763B8D8}" dt="2026-01-13T09:08:15.421" v="1266" actId="478"/>
          <ac:spMkLst>
            <pc:docMk/>
            <pc:sldMk cId="712987123" sldId="508"/>
            <ac:spMk id="27" creationId="{960169A2-D979-BE23-0A27-71705B09437D}"/>
          </ac:spMkLst>
        </pc:spChg>
        <pc:spChg chg="del mod">
          <ac:chgData name="Geraldine Morisse" userId="0144a0c3-ffc4-4099-8b37-5f19b1ccfa84" providerId="ADAL" clId="{903760A4-6873-4494-B381-03D79763B8D8}" dt="2026-01-13T09:11:59.901" v="1275" actId="478"/>
          <ac:spMkLst>
            <pc:docMk/>
            <pc:sldMk cId="712987123" sldId="508"/>
            <ac:spMk id="30" creationId="{98330FE1-6677-0071-15DC-DFB9B4B3DBFF}"/>
          </ac:spMkLst>
        </pc:spChg>
        <pc:spChg chg="del">
          <ac:chgData name="Geraldine Morisse" userId="0144a0c3-ffc4-4099-8b37-5f19b1ccfa84" providerId="ADAL" clId="{903760A4-6873-4494-B381-03D79763B8D8}" dt="2026-01-13T09:33:36.063" v="1675" actId="478"/>
          <ac:spMkLst>
            <pc:docMk/>
            <pc:sldMk cId="712987123" sldId="508"/>
            <ac:spMk id="31" creationId="{7377DF98-F40F-5492-78DB-CB8EB4B7AB3A}"/>
          </ac:spMkLst>
        </pc:spChg>
        <pc:picChg chg="add mod">
          <ac:chgData name="Geraldine Morisse" userId="0144a0c3-ffc4-4099-8b37-5f19b1ccfa84" providerId="ADAL" clId="{903760A4-6873-4494-B381-03D79763B8D8}" dt="2026-01-13T09:13:55.906" v="1299" actId="1038"/>
          <ac:picMkLst>
            <pc:docMk/>
            <pc:sldMk cId="712987123" sldId="508"/>
            <ac:picMk id="4" creationId="{70AD8AD0-9341-4196-DEFF-6B39CAB0B180}"/>
          </ac:picMkLst>
        </pc:picChg>
        <pc:picChg chg="add mod">
          <ac:chgData name="Geraldine Morisse" userId="0144a0c3-ffc4-4099-8b37-5f19b1ccfa84" providerId="ADAL" clId="{903760A4-6873-4494-B381-03D79763B8D8}" dt="2026-01-13T09:33:39.570" v="1691" actId="1035"/>
          <ac:picMkLst>
            <pc:docMk/>
            <pc:sldMk cId="712987123" sldId="508"/>
            <ac:picMk id="6" creationId="{9ECCB99B-6666-4026-1EC5-EBEEB39D288E}"/>
          </ac:picMkLst>
        </pc:picChg>
        <pc:picChg chg="add mod">
          <ac:chgData name="Geraldine Morisse" userId="0144a0c3-ffc4-4099-8b37-5f19b1ccfa84" providerId="ADAL" clId="{903760A4-6873-4494-B381-03D79763B8D8}" dt="2026-01-13T09:33:06.810" v="1656" actId="1038"/>
          <ac:picMkLst>
            <pc:docMk/>
            <pc:sldMk cId="712987123" sldId="508"/>
            <ac:picMk id="8" creationId="{6ACD3D9B-A0C4-317A-A398-5B9D0E56A866}"/>
          </ac:picMkLst>
        </pc:picChg>
        <pc:picChg chg="mod">
          <ac:chgData name="Geraldine Morisse" userId="0144a0c3-ffc4-4099-8b37-5f19b1ccfa84" providerId="ADAL" clId="{903760A4-6873-4494-B381-03D79763B8D8}" dt="2026-01-13T08:17:26.825" v="1248" actId="29295"/>
          <ac:picMkLst>
            <pc:docMk/>
            <pc:sldMk cId="712987123" sldId="508"/>
            <ac:picMk id="29" creationId="{934E6FB6-89B9-5C84-063D-D414049246C5}"/>
          </ac:picMkLst>
        </pc:picChg>
        <pc:picChg chg="add mod">
          <ac:chgData name="Geraldine Morisse" userId="0144a0c3-ffc4-4099-8b37-5f19b1ccfa84" providerId="ADAL" clId="{903760A4-6873-4494-B381-03D79763B8D8}" dt="2026-01-13T09:11:41.422" v="1270" actId="1076"/>
          <ac:picMkLst>
            <pc:docMk/>
            <pc:sldMk cId="712987123" sldId="508"/>
            <ac:picMk id="1026" creationId="{0CAF29BE-45EC-4038-DA8E-EA635366A8C7}"/>
          </ac:picMkLst>
        </pc:picChg>
        <pc:picChg chg="add mod">
          <ac:chgData name="Geraldine Morisse" userId="0144a0c3-ffc4-4099-8b37-5f19b1ccfa84" providerId="ADAL" clId="{903760A4-6873-4494-B381-03D79763B8D8}" dt="2026-01-13T09:12:11.246" v="1279" actId="1076"/>
          <ac:picMkLst>
            <pc:docMk/>
            <pc:sldMk cId="712987123" sldId="508"/>
            <ac:picMk id="1028" creationId="{0B523FFB-2CE8-002F-983D-77E1B39B01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21B5-18C2-457B-85C4-1E18F612ECC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F3C0-D792-4645-8881-B24C48DE1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5E2F-2671-DD1D-5E83-FF647C427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7EAC3-6DAB-D1B3-9836-2D0576F8CF7C}"/>
              </a:ext>
            </a:extLst>
          </p:cNvPr>
          <p:cNvSpPr/>
          <p:nvPr/>
        </p:nvSpPr>
        <p:spPr>
          <a:xfrm>
            <a:off x="9138089" y="0"/>
            <a:ext cx="9149911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 dirty="0">
              <a:ln>
                <a:solidFill>
                  <a:srgbClr val="00A889"/>
                </a:solidFill>
              </a:ln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D74E5EC-DEA7-3324-F948-CA03AC648DA0}"/>
              </a:ext>
            </a:extLst>
          </p:cNvPr>
          <p:cNvSpPr txBox="1">
            <a:spLocks/>
          </p:cNvSpPr>
          <p:nvPr/>
        </p:nvSpPr>
        <p:spPr>
          <a:xfrm>
            <a:off x="9138089" y="204464"/>
            <a:ext cx="9144000" cy="72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845"/>
            <a:r>
              <a:rPr lang="en-NZ" b="1" dirty="0">
                <a:solidFill>
                  <a:srgbClr val="0061DC"/>
                </a:solidFill>
                <a:latin typeface="GT Walsheim Medium" pitchFamily="2" charset="0"/>
                <a:cs typeface="GT Walsheim Medium" pitchFamily="2" charset="0"/>
              </a:rPr>
              <a:t>Activity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19BD09-8A3B-5999-2CF9-CEDA02378138}"/>
              </a:ext>
            </a:extLst>
          </p:cNvPr>
          <p:cNvCxnSpPr>
            <a:cxnSpLocks/>
          </p:cNvCxnSpPr>
          <p:nvPr/>
        </p:nvCxnSpPr>
        <p:spPr>
          <a:xfrm>
            <a:off x="9510689" y="978560"/>
            <a:ext cx="8771400" cy="0"/>
          </a:xfrm>
          <a:prstGeom prst="line">
            <a:avLst/>
          </a:prstGeom>
          <a:ln w="28575">
            <a:solidFill>
              <a:srgbClr val="006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F90E64-687B-0544-2EE5-D2C1C6DB2253}"/>
              </a:ext>
            </a:extLst>
          </p:cNvPr>
          <p:cNvSpPr txBox="1"/>
          <p:nvPr/>
        </p:nvSpPr>
        <p:spPr>
          <a:xfrm>
            <a:off x="9279758" y="1228106"/>
            <a:ext cx="88606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USPs (up to 5)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Working Farm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Views to Ocean and Mountains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Architectural design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Wellness resources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Fine dining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Operational details</a:t>
            </a:r>
            <a:endParaRPr lang="en-US" sz="2000" b="1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Departure times or open hours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Duration of trip</a:t>
            </a:r>
            <a:endParaRPr lang="en-US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Number of vessels and max </a:t>
            </a:r>
            <a:r>
              <a:rPr lang="en-US" sz="2000" dirty="0" err="1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nb</a:t>
            </a: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 of pax per vessel</a:t>
            </a:r>
            <a:endParaRPr lang="en-US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Transportation / shuttle included</a:t>
            </a:r>
            <a:endParaRPr lang="en-US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669132" fontAlgn="base"/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Additional information: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Private charters available on request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Cafe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Gift shop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Donation from each fare to the Encounter Foundation which supports a range of environmental initiatives.</a:t>
            </a:r>
            <a:endParaRPr lang="en-GB" sz="2000" dirty="0">
              <a:solidFill>
                <a:srgbClr val="0061DC"/>
              </a:solidFill>
              <a:highlight>
                <a:srgbClr val="FFFF00"/>
              </a:highlight>
              <a:latin typeface="GT Walsheim Regular" pitchFamily="2" charset="0"/>
              <a:cs typeface="GT Walsheim Regula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2DB42-AD3D-9BA1-7908-D7521EBEF6A3}"/>
              </a:ext>
            </a:extLst>
          </p:cNvPr>
          <p:cNvSpPr txBox="1"/>
          <p:nvPr/>
        </p:nvSpPr>
        <p:spPr>
          <a:xfrm>
            <a:off x="9279758" y="8485353"/>
            <a:ext cx="40793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Contact details: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Trade: 	</a:t>
            </a:r>
            <a:r>
              <a:rPr lang="en-GB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First name + last name</a:t>
            </a:r>
          </a:p>
          <a:p>
            <a:pPr>
              <a:tabLst>
                <a:tab pos="669132" algn="l"/>
              </a:tabLst>
            </a:pPr>
            <a:r>
              <a:rPr lang="en-GB" sz="12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     </a:t>
            </a:r>
            <a:r>
              <a:rPr lang="en-GB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email address</a:t>
            </a:r>
          </a:p>
          <a:p>
            <a:pPr>
              <a:tabLst>
                <a:tab pos="669132" algn="l"/>
              </a:tabLst>
            </a:pPr>
            <a:endParaRPr lang="en-GB" sz="5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Res.:	    </a:t>
            </a:r>
            <a:r>
              <a:rPr lang="en-GB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email address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	</a:t>
            </a:r>
            <a:r>
              <a:rPr lang="en-GB" b="0" i="0" dirty="0">
                <a:solidFill>
                  <a:srgbClr val="0061DC"/>
                </a:solidFill>
                <a:effectLst/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+64 phone number</a:t>
            </a:r>
            <a:endParaRPr lang="en-GB" dirty="0">
              <a:solidFill>
                <a:srgbClr val="0061DC"/>
              </a:solidFill>
              <a:highlight>
                <a:srgbClr val="FFFF00"/>
              </a:highlight>
              <a:latin typeface="GT Walsheim Regular" pitchFamily="2" charset="0"/>
              <a:cs typeface="GT Walsheim Regular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C4D6C2-A62C-E71D-1684-7192C4BFBC0F}"/>
              </a:ext>
            </a:extLst>
          </p:cNvPr>
          <p:cNvSpPr txBox="1"/>
          <p:nvPr/>
        </p:nvSpPr>
        <p:spPr>
          <a:xfrm>
            <a:off x="13639801" y="8485353"/>
            <a:ext cx="1524000" cy="1477328"/>
          </a:xfrm>
          <a:prstGeom prst="rect">
            <a:avLst/>
          </a:prstGeom>
          <a:noFill/>
          <a:ln>
            <a:solidFill>
              <a:srgbClr val="2524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Qualmark</a:t>
            </a:r>
            <a:r>
              <a:rPr lang="en-GB" b="1" dirty="0"/>
              <a:t> logo </a:t>
            </a:r>
            <a:r>
              <a:rPr lang="en-GB" dirty="0"/>
              <a:t>to go here </a:t>
            </a:r>
          </a:p>
          <a:p>
            <a:pPr algn="ctr"/>
            <a:r>
              <a:rPr lang="en-GB" dirty="0"/>
              <a:t>(remove if not applicable)</a:t>
            </a:r>
            <a:endParaRPr lang="en-NZ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EC8C87-52DD-3A8F-7205-7C71412DB3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1257300"/>
            <a:ext cx="8478119" cy="6732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4A3F6E-600C-9F2F-4C6B-9CF6720392FB}"/>
              </a:ext>
            </a:extLst>
          </p:cNvPr>
          <p:cNvSpPr txBox="1"/>
          <p:nvPr/>
        </p:nvSpPr>
        <p:spPr>
          <a:xfrm>
            <a:off x="15697200" y="8435440"/>
            <a:ext cx="2133600" cy="1477328"/>
          </a:xfrm>
          <a:prstGeom prst="rect">
            <a:avLst/>
          </a:prstGeom>
          <a:noFill/>
          <a:ln>
            <a:solidFill>
              <a:srgbClr val="2524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operator logo </a:t>
            </a:r>
            <a:r>
              <a:rPr lang="en-GB" dirty="0"/>
              <a:t>to go here </a:t>
            </a:r>
          </a:p>
          <a:p>
            <a:pPr algn="ctr"/>
            <a:r>
              <a:rPr lang="en-GB" dirty="0"/>
              <a:t>(remove if not applicable)</a:t>
            </a:r>
          </a:p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C6156-CFDA-4644-0D46-29AE54248809}"/>
              </a:ext>
            </a:extLst>
          </p:cNvPr>
          <p:cNvSpPr txBox="1"/>
          <p:nvPr/>
        </p:nvSpPr>
        <p:spPr>
          <a:xfrm>
            <a:off x="2514600" y="3884948"/>
            <a:ext cx="3124200" cy="1477328"/>
          </a:xfrm>
          <a:prstGeom prst="rect">
            <a:avLst/>
          </a:prstGeom>
          <a:noFill/>
          <a:ln>
            <a:solidFill>
              <a:srgbClr val="2524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Pictures to go on this side of the slide.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Up to 4 photos max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557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EDE44-9B89-F47B-8F1B-F52D4AC44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A175BD-BAF5-8C60-BB69-56D885B982AA}"/>
              </a:ext>
            </a:extLst>
          </p:cNvPr>
          <p:cNvSpPr/>
          <p:nvPr/>
        </p:nvSpPr>
        <p:spPr>
          <a:xfrm>
            <a:off x="9138089" y="0"/>
            <a:ext cx="9149911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 dirty="0">
              <a:ln>
                <a:solidFill>
                  <a:srgbClr val="00A889"/>
                </a:solidFill>
              </a:ln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7740507-FB8E-1074-449D-7F1E9F94A131}"/>
              </a:ext>
            </a:extLst>
          </p:cNvPr>
          <p:cNvSpPr txBox="1">
            <a:spLocks/>
          </p:cNvSpPr>
          <p:nvPr/>
        </p:nvSpPr>
        <p:spPr>
          <a:xfrm>
            <a:off x="9138089" y="204464"/>
            <a:ext cx="9144000" cy="72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845"/>
            <a:r>
              <a:rPr lang="en-NZ" b="1" dirty="0">
                <a:solidFill>
                  <a:srgbClr val="0061DC"/>
                </a:solidFill>
                <a:latin typeface="GT Walsheim Medium" pitchFamily="2" charset="0"/>
                <a:cs typeface="GT Walsheim Medium" pitchFamily="2" charset="0"/>
              </a:rPr>
              <a:t>Orakei Korako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6E071A-1240-4B37-5416-3392A370E941}"/>
              </a:ext>
            </a:extLst>
          </p:cNvPr>
          <p:cNvCxnSpPr>
            <a:cxnSpLocks/>
          </p:cNvCxnSpPr>
          <p:nvPr/>
        </p:nvCxnSpPr>
        <p:spPr>
          <a:xfrm>
            <a:off x="9510689" y="978560"/>
            <a:ext cx="8771400" cy="0"/>
          </a:xfrm>
          <a:prstGeom prst="line">
            <a:avLst/>
          </a:prstGeom>
          <a:ln w="28575">
            <a:solidFill>
              <a:srgbClr val="006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FED5A2-70CB-DD08-6347-DFF4C26918E5}"/>
              </a:ext>
            </a:extLst>
          </p:cNvPr>
          <p:cNvSpPr txBox="1"/>
          <p:nvPr/>
        </p:nvSpPr>
        <p:spPr>
          <a:xfrm>
            <a:off x="9279758" y="1228106"/>
            <a:ext cx="88606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USPs:</a:t>
            </a:r>
          </a:p>
          <a:p>
            <a:pPr marL="1081088" indent="-368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“Arguably the best thermal area in New Zealand” – Lonely Planet</a:t>
            </a:r>
          </a:p>
          <a:p>
            <a:pPr marL="1081088" indent="-368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Geothermal activity up close.</a:t>
            </a:r>
          </a:p>
          <a:p>
            <a:pPr marL="1081088" indent="-368300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Nothing artificial - Everything you see is natural and alive.</a:t>
            </a:r>
          </a:p>
          <a:p>
            <a:pPr marL="1081088" indent="-368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NZ’s largest geyser field (23 Geysers)</a:t>
            </a:r>
          </a:p>
          <a:p>
            <a:pPr marL="1081088" indent="-368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Alkaline geothermal activity = different </a:t>
            </a:r>
            <a:r>
              <a:rPr lang="en-US" sz="2000" dirty="0" err="1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colours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and no smell!</a:t>
            </a:r>
          </a:p>
          <a:p>
            <a:pPr marL="1081088" indent="-368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No crowds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Operational details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Open from 8:00 to 17:00 (last boat leaves at 16:00)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Self guided walk – allow 2 </a:t>
            </a:r>
            <a:r>
              <a:rPr lang="en-US" sz="2000" dirty="0" err="1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hrs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(but no set duration)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Approx 2.5km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Journey starts with a short cruise across lake </a:t>
            </a:r>
            <a:r>
              <a:rPr lang="en-US" sz="2000" dirty="0" err="1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Ohakuri</a:t>
            </a:r>
            <a:endParaRPr lang="en-US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Medium difficulty (stairs to climb)</a:t>
            </a:r>
          </a:p>
          <a:p>
            <a:pPr marL="669132" fontAlgn="base"/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Additional information: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Cafe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Gift shop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Ferry is the </a:t>
            </a:r>
            <a:r>
              <a:rPr lang="en-GB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first marine vessel in the world to use a hydrogen on demand unit.</a:t>
            </a:r>
            <a:endParaRPr lang="en-NZ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Safety briefing in 12 languages</a:t>
            </a:r>
            <a:endParaRPr lang="en-GB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4611E-24DA-EE0F-F75D-0618CB36EA05}"/>
              </a:ext>
            </a:extLst>
          </p:cNvPr>
          <p:cNvSpPr txBox="1"/>
          <p:nvPr/>
        </p:nvSpPr>
        <p:spPr>
          <a:xfrm>
            <a:off x="9279758" y="8485353"/>
            <a:ext cx="42340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Contact details: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Trade: 	Nikolos Gibson</a:t>
            </a:r>
          </a:p>
          <a:p>
            <a:pPr>
              <a:tabLst>
                <a:tab pos="669132" algn="l"/>
              </a:tabLst>
            </a:pPr>
            <a:r>
              <a:rPr lang="en-GB" sz="12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      </a:t>
            </a: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nik@orakeikorako.co.nz</a:t>
            </a:r>
          </a:p>
          <a:p>
            <a:pPr>
              <a:tabLst>
                <a:tab pos="669132" algn="l"/>
              </a:tabLst>
            </a:pPr>
            <a:endParaRPr lang="en-GB" sz="5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Res.:	    admin@orakeikorako.co.nz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	</a:t>
            </a:r>
            <a:r>
              <a:rPr lang="en-GB" b="0" i="0" dirty="0">
                <a:solidFill>
                  <a:srgbClr val="0061DC"/>
                </a:solidFill>
                <a:effectLst/>
                <a:latin typeface="GT Walsheim Regular" pitchFamily="2" charset="0"/>
                <a:cs typeface="GT Walsheim Regular" pitchFamily="2" charset="0"/>
              </a:rPr>
              <a:t>+64 7 378 3131</a:t>
            </a:r>
            <a:endParaRPr lang="en-GB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FA3F8-5870-1875-3977-0C6F48CF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2"/>
            <a:ext cx="9176352" cy="5153653"/>
          </a:xfrm>
          <a:prstGeom prst="rect">
            <a:avLst/>
          </a:prstGeom>
        </p:spPr>
      </p:pic>
      <p:pic>
        <p:nvPicPr>
          <p:cNvPr id="4" name="Picture 3" descr="A hot spring with steam coming out of it&#10;&#10;AI-generated content may be incorrect.">
            <a:extLst>
              <a:ext uri="{FF2B5EF4-FFF2-40B4-BE49-F238E27FC236}">
                <a16:creationId xmlns:a16="http://schemas.microsoft.com/office/drawing/2014/main" id="{5B119E72-7F2D-60C5-91DD-D327F184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8983" r="10252" b="14417"/>
          <a:stretch>
            <a:fillRect/>
          </a:stretch>
        </p:blipFill>
        <p:spPr>
          <a:xfrm>
            <a:off x="4800600" y="5171874"/>
            <a:ext cx="4375752" cy="5153226"/>
          </a:xfrm>
          <a:prstGeom prst="rect">
            <a:avLst/>
          </a:prstGeom>
        </p:spPr>
      </p:pic>
      <p:pic>
        <p:nvPicPr>
          <p:cNvPr id="6" name="Picture 5" descr="A group of people on a dock near a body of water&#10;&#10;AI-generated content may be incorrect.">
            <a:extLst>
              <a:ext uri="{FF2B5EF4-FFF2-40B4-BE49-F238E27FC236}">
                <a16:creationId xmlns:a16="http://schemas.microsoft.com/office/drawing/2014/main" id="{2CA4FC94-BAE1-ACEB-A96A-ED0CB5C55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31274"/>
          <a:stretch>
            <a:fillRect/>
          </a:stretch>
        </p:blipFill>
        <p:spPr>
          <a:xfrm>
            <a:off x="0" y="5171874"/>
            <a:ext cx="4758789" cy="51151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37071C-1132-CCE0-6455-30B1EDE808C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1257300"/>
            <a:ext cx="8478119" cy="6732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1AE7E4-E6A3-4778-F76A-1F7BD2D37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8639099"/>
            <a:ext cx="1371600" cy="1338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89060-CF0F-D349-9110-34BA6C7FE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7542" r="10833" b="7365"/>
          <a:stretch>
            <a:fillRect/>
          </a:stretch>
        </p:blipFill>
        <p:spPr>
          <a:xfrm>
            <a:off x="15316200" y="8684860"/>
            <a:ext cx="2660894" cy="13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4D33563A8084DBFCBEE28CDC35CB5" ma:contentTypeVersion="17" ma:contentTypeDescription="Create a new document." ma:contentTypeScope="" ma:versionID="e5757f028e1fe0486c37ebd23b93287c">
  <xsd:schema xmlns:xsd="http://www.w3.org/2001/XMLSchema" xmlns:xs="http://www.w3.org/2001/XMLSchema" xmlns:p="http://schemas.microsoft.com/office/2006/metadata/properties" xmlns:ns2="921874c4-58fc-4daf-b545-bb0607501e20" xmlns:ns3="10a965d1-2a51-4c57-8aa6-676b992a6964" targetNamespace="http://schemas.microsoft.com/office/2006/metadata/properties" ma:root="true" ma:fieldsID="69ebb4234e7c3e8a562fd64e6f063b7d" ns2:_="" ns3:_="">
    <xsd:import namespace="921874c4-58fc-4daf-b545-bb0607501e20"/>
    <xsd:import namespace="10a965d1-2a51-4c57-8aa6-676b992a6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874c4-58fc-4daf-b545-bb0607501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7bf23e-14bf-45f2-a718-81c5815ea9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965d1-2a51-4c57-8aa6-676b992a6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824b82-7515-4bbc-b172-ea46d7745d84}" ma:internalName="TaxCatchAll" ma:showField="CatchAllData" ma:web="10a965d1-2a51-4c57-8aa6-676b992a6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1874c4-58fc-4daf-b545-bb0607501e20">
      <Terms xmlns="http://schemas.microsoft.com/office/infopath/2007/PartnerControls"/>
    </lcf76f155ced4ddcb4097134ff3c332f>
    <TaxCatchAll xmlns="10a965d1-2a51-4c57-8aa6-676b992a6964" xsi:nil="true"/>
  </documentManagement>
</p:properties>
</file>

<file path=customXml/itemProps1.xml><?xml version="1.0" encoding="utf-8"?>
<ds:datastoreItem xmlns:ds="http://schemas.openxmlformats.org/officeDocument/2006/customXml" ds:itemID="{2C8589E1-6658-4DEC-977A-FFFA9CC0B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874c4-58fc-4daf-b545-bb0607501e20"/>
    <ds:schemaRef ds:uri="10a965d1-2a51-4c57-8aa6-676b992a6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90D51-7648-496C-873B-996C35C89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D26C4-2B06-439B-9DAA-EA78B19A8804}">
  <ds:schemaRefs>
    <ds:schemaRef ds:uri="http://schemas.microsoft.com/office/2006/metadata/properties"/>
    <ds:schemaRef ds:uri="http://schemas.microsoft.com/office/infopath/2007/PartnerControls"/>
    <ds:schemaRef ds:uri="921874c4-58fc-4daf-b545-bb0607501e20"/>
    <ds:schemaRef ds:uri="10a965d1-2a51-4c57-8aa6-676b992a69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11346</TotalTime>
  <Words>297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GT Walsheim Medium</vt:lpstr>
      <vt:lpstr>Calibri</vt:lpstr>
      <vt:lpstr>Arial</vt:lpstr>
      <vt:lpstr>GT Walsheim 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Destination Kaikoura - Meetings 2023</dc:title>
  <dc:creator>Geraldine Morisse</dc:creator>
  <cp:lastModifiedBy>Geraldine Morisse</cp:lastModifiedBy>
  <cp:revision>63</cp:revision>
  <dcterms:created xsi:type="dcterms:W3CDTF">2006-08-16T00:00:00Z</dcterms:created>
  <dcterms:modified xsi:type="dcterms:W3CDTF">2026-01-13T09:55:31Z</dcterms:modified>
  <dc:identifier>DAFjOfn32Hs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0x0101001404D33563A8084DBFCBEE28CDC35CB5</vt:lpwstr>
  </property>
  <property fmtid="{D5CDD505-2E9C-101B-9397-08002B2CF9AE}" pid="3" name="MediaServiceImageTags">
    <vt:lpwstr/>
  </property>
</Properties>
</file>