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68" r:id="rId5"/>
    <p:sldId id="488" r:id="rId6"/>
    <p:sldId id="411" r:id="rId7"/>
    <p:sldId id="361" r:id="rId8"/>
    <p:sldId id="490" r:id="rId9"/>
    <p:sldId id="358" r:id="rId10"/>
    <p:sldId id="405" r:id="rId11"/>
    <p:sldId id="470" r:id="rId12"/>
    <p:sldId id="489" r:id="rId13"/>
    <p:sldId id="406" r:id="rId14"/>
    <p:sldId id="496" r:id="rId15"/>
    <p:sldId id="491" r:id="rId16"/>
    <p:sldId id="484" r:id="rId17"/>
    <p:sldId id="492" r:id="rId18"/>
    <p:sldId id="493" r:id="rId19"/>
    <p:sldId id="355" r:id="rId20"/>
    <p:sldId id="494" r:id="rId21"/>
    <p:sldId id="477" r:id="rId22"/>
    <p:sldId id="354" r:id="rId23"/>
    <p:sldId id="495" r:id="rId24"/>
    <p:sldId id="482" r:id="rId25"/>
    <p:sldId id="472" r:id="rId26"/>
    <p:sldId id="474" r:id="rId27"/>
    <p:sldId id="481" r:id="rId28"/>
  </p:sldIdLst>
  <p:sldSz cx="9144000" cy="6858000" type="screen4x3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6AB352-77F5-43AF-9C5A-E5D7D8F79F96}" v="16" dt="2023-04-13T14:51:28.3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95" autoAdjust="0"/>
    <p:restoredTop sz="73609" autoAdjust="0"/>
  </p:normalViewPr>
  <p:slideViewPr>
    <p:cSldViewPr>
      <p:cViewPr varScale="1">
        <p:scale>
          <a:sx n="88" d="100"/>
          <a:sy n="88" d="100"/>
        </p:scale>
        <p:origin x="232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e Thomas" userId="S::karine@navigateoceania.com::17c73ac4-9a5c-47e4-852d-c0efa349bfb1" providerId="AD" clId="Web-{0D6AB352-77F5-43AF-9C5A-E5D7D8F79F96}"/>
    <pc:docChg chg="modSld">
      <pc:chgData name="Karine Thomas" userId="S::karine@navigateoceania.com::17c73ac4-9a5c-47e4-852d-c0efa349bfb1" providerId="AD" clId="Web-{0D6AB352-77F5-43AF-9C5A-E5D7D8F79F96}" dt="2023-04-13T14:51:28.335" v="15" actId="14100"/>
      <pc:docMkLst>
        <pc:docMk/>
      </pc:docMkLst>
      <pc:sldChg chg="delSp">
        <pc:chgData name="Karine Thomas" userId="S::karine@navigateoceania.com::17c73ac4-9a5c-47e4-852d-c0efa349bfb1" providerId="AD" clId="Web-{0D6AB352-77F5-43AF-9C5A-E5D7D8F79F96}" dt="2023-04-13T14:50:13.974" v="2"/>
        <pc:sldMkLst>
          <pc:docMk/>
          <pc:sldMk cId="0" sldId="358"/>
        </pc:sldMkLst>
        <pc:picChg chg="del">
          <ac:chgData name="Karine Thomas" userId="S::karine@navigateoceania.com::17c73ac4-9a5c-47e4-852d-c0efa349bfb1" providerId="AD" clId="Web-{0D6AB352-77F5-43AF-9C5A-E5D7D8F79F96}" dt="2023-04-13T14:50:13.974" v="2"/>
          <ac:picMkLst>
            <pc:docMk/>
            <pc:sldMk cId="0" sldId="358"/>
            <ac:picMk id="11267" creationId="{08DE0F04-1F39-545B-1742-3827504B467B}"/>
          </ac:picMkLst>
        </pc:picChg>
        <pc:picChg chg="del">
          <ac:chgData name="Karine Thomas" userId="S::karine@navigateoceania.com::17c73ac4-9a5c-47e4-852d-c0efa349bfb1" providerId="AD" clId="Web-{0D6AB352-77F5-43AF-9C5A-E5D7D8F79F96}" dt="2023-04-13T14:50:11.740" v="1"/>
          <ac:picMkLst>
            <pc:docMk/>
            <pc:sldMk cId="0" sldId="358"/>
            <ac:picMk id="11268" creationId="{E69EE0C9-99E3-6681-E3A7-FDFDFB87BC02}"/>
          </ac:picMkLst>
        </pc:picChg>
      </pc:sldChg>
      <pc:sldChg chg="delSp">
        <pc:chgData name="Karine Thomas" userId="S::karine@navigateoceania.com::17c73ac4-9a5c-47e4-852d-c0efa349bfb1" providerId="AD" clId="Web-{0D6AB352-77F5-43AF-9C5A-E5D7D8F79F96}" dt="2023-04-13T14:50:03.724" v="0"/>
        <pc:sldMkLst>
          <pc:docMk/>
          <pc:sldMk cId="0" sldId="361"/>
        </pc:sldMkLst>
        <pc:picChg chg="del">
          <ac:chgData name="Karine Thomas" userId="S::karine@navigateoceania.com::17c73ac4-9a5c-47e4-852d-c0efa349bfb1" providerId="AD" clId="Web-{0D6AB352-77F5-43AF-9C5A-E5D7D8F79F96}" dt="2023-04-13T14:50:03.724" v="0"/>
          <ac:picMkLst>
            <pc:docMk/>
            <pc:sldMk cId="0" sldId="361"/>
            <ac:picMk id="9219" creationId="{1168B1DF-6F80-C81B-ABB9-7C7886BDE13E}"/>
          </ac:picMkLst>
        </pc:picChg>
      </pc:sldChg>
      <pc:sldChg chg="delSp modSp">
        <pc:chgData name="Karine Thomas" userId="S::karine@navigateoceania.com::17c73ac4-9a5c-47e4-852d-c0efa349bfb1" providerId="AD" clId="Web-{0D6AB352-77F5-43AF-9C5A-E5D7D8F79F96}" dt="2023-04-13T14:51:28.335" v="15" actId="14100"/>
        <pc:sldMkLst>
          <pc:docMk/>
          <pc:sldMk cId="0" sldId="411"/>
        </pc:sldMkLst>
        <pc:picChg chg="del">
          <ac:chgData name="Karine Thomas" userId="S::karine@navigateoceania.com::17c73ac4-9a5c-47e4-852d-c0efa349bfb1" providerId="AD" clId="Web-{0D6AB352-77F5-43AF-9C5A-E5D7D8F79F96}" dt="2023-04-13T14:50:53.397" v="7"/>
          <ac:picMkLst>
            <pc:docMk/>
            <pc:sldMk cId="0" sldId="411"/>
            <ac:picMk id="3" creationId="{42BE7507-9F95-1299-A6D0-C5D17968C35E}"/>
          </ac:picMkLst>
        </pc:picChg>
        <pc:picChg chg="mod">
          <ac:chgData name="Karine Thomas" userId="S::karine@navigateoceania.com::17c73ac4-9a5c-47e4-852d-c0efa349bfb1" providerId="AD" clId="Web-{0D6AB352-77F5-43AF-9C5A-E5D7D8F79F96}" dt="2023-04-13T14:51:28.335" v="15" actId="14100"/>
          <ac:picMkLst>
            <pc:docMk/>
            <pc:sldMk cId="0" sldId="411"/>
            <ac:picMk id="7171" creationId="{DDD0C0AC-B2CF-62FD-174C-3995243B5EDF}"/>
          </ac:picMkLst>
        </pc:picChg>
      </pc:sldChg>
      <pc:sldChg chg="delSp">
        <pc:chgData name="Karine Thomas" userId="S::karine@navigateoceania.com::17c73ac4-9a5c-47e4-852d-c0efa349bfb1" providerId="AD" clId="Web-{0D6AB352-77F5-43AF-9C5A-E5D7D8F79F96}" dt="2023-04-13T14:50:30.287" v="4"/>
        <pc:sldMkLst>
          <pc:docMk/>
          <pc:sldMk cId="0" sldId="472"/>
        </pc:sldMkLst>
        <pc:picChg chg="del">
          <ac:chgData name="Karine Thomas" userId="S::karine@navigateoceania.com::17c73ac4-9a5c-47e4-852d-c0efa349bfb1" providerId="AD" clId="Web-{0D6AB352-77F5-43AF-9C5A-E5D7D8F79F96}" dt="2023-04-13T14:50:30.287" v="4"/>
          <ac:picMkLst>
            <pc:docMk/>
            <pc:sldMk cId="0" sldId="472"/>
            <ac:picMk id="22530" creationId="{0FE50847-F043-C957-6325-EEE5BF714C0A}"/>
          </ac:picMkLst>
        </pc:picChg>
      </pc:sldChg>
      <pc:sldChg chg="delSp">
        <pc:chgData name="Karine Thomas" userId="S::karine@navigateoceania.com::17c73ac4-9a5c-47e4-852d-c0efa349bfb1" providerId="AD" clId="Web-{0D6AB352-77F5-43AF-9C5A-E5D7D8F79F96}" dt="2023-04-13T14:50:34.912" v="5"/>
        <pc:sldMkLst>
          <pc:docMk/>
          <pc:sldMk cId="0" sldId="474"/>
        </pc:sldMkLst>
        <pc:picChg chg="del">
          <ac:chgData name="Karine Thomas" userId="S::karine@navigateoceania.com::17c73ac4-9a5c-47e4-852d-c0efa349bfb1" providerId="AD" clId="Web-{0D6AB352-77F5-43AF-9C5A-E5D7D8F79F96}" dt="2023-04-13T14:50:34.912" v="5"/>
          <ac:picMkLst>
            <pc:docMk/>
            <pc:sldMk cId="0" sldId="474"/>
            <ac:picMk id="23554" creationId="{40ABBA2B-1247-B26F-CAFE-AF3CF1AAC73A}"/>
          </ac:picMkLst>
        </pc:picChg>
      </pc:sldChg>
      <pc:sldChg chg="delSp">
        <pc:chgData name="Karine Thomas" userId="S::karine@navigateoceania.com::17c73ac4-9a5c-47e4-852d-c0efa349bfb1" providerId="AD" clId="Web-{0D6AB352-77F5-43AF-9C5A-E5D7D8F79F96}" dt="2023-04-13T14:50:37.866" v="6"/>
        <pc:sldMkLst>
          <pc:docMk/>
          <pc:sldMk cId="0" sldId="481"/>
        </pc:sldMkLst>
        <pc:picChg chg="del">
          <ac:chgData name="Karine Thomas" userId="S::karine@navigateoceania.com::17c73ac4-9a5c-47e4-852d-c0efa349bfb1" providerId="AD" clId="Web-{0D6AB352-77F5-43AF-9C5A-E5D7D8F79F96}" dt="2023-04-13T14:50:37.866" v="6"/>
          <ac:picMkLst>
            <pc:docMk/>
            <pc:sldMk cId="0" sldId="481"/>
            <ac:picMk id="24578" creationId="{3A83529C-B33D-ADCF-A704-7E69B6B9663A}"/>
          </ac:picMkLst>
        </pc:picChg>
      </pc:sldChg>
      <pc:sldChg chg="delSp">
        <pc:chgData name="Karine Thomas" userId="S::karine@navigateoceania.com::17c73ac4-9a5c-47e4-852d-c0efa349bfb1" providerId="AD" clId="Web-{0D6AB352-77F5-43AF-9C5A-E5D7D8F79F96}" dt="2023-04-13T14:50:25.100" v="3"/>
        <pc:sldMkLst>
          <pc:docMk/>
          <pc:sldMk cId="0" sldId="482"/>
        </pc:sldMkLst>
        <pc:picChg chg="del">
          <ac:chgData name="Karine Thomas" userId="S::karine@navigateoceania.com::17c73ac4-9a5c-47e4-852d-c0efa349bfb1" providerId="AD" clId="Web-{0D6AB352-77F5-43AF-9C5A-E5D7D8F79F96}" dt="2023-04-13T14:50:25.100" v="3"/>
          <ac:picMkLst>
            <pc:docMk/>
            <pc:sldMk cId="0" sldId="482"/>
            <ac:picMk id="16386" creationId="{53ED9E02-4980-29B6-6AEF-AAEF943ED3C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C25E28-67DC-997D-1CE1-C3B2E27CC0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5E03DF-B358-4BF4-FCAE-83EB590F08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F845A23-0447-44C5-8C5F-09D59EB82A4A}" type="datetimeFigureOut">
              <a:rPr lang="en-NZ"/>
              <a:pPr>
                <a:defRPr/>
              </a:pPr>
              <a:t>13/04/2023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286A5-DC8B-2232-8B71-4ED53D60AD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D30D7-E413-3752-0781-BE2CB6883A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EB7D2FE-E3DC-40AC-9959-72641A0186D1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7B5ECD-0B67-DCE4-18DF-99A7DE70A3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A63A9-F897-6F80-0746-8571CBDF92A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28481B7-2162-4C1E-8B8F-02F902689E64}" type="datetimeFigureOut">
              <a:rPr lang="en-NZ"/>
              <a:pPr>
                <a:defRPr/>
              </a:pPr>
              <a:t>13/04/2023</a:t>
            </a:fld>
            <a:endParaRPr lang="en-NZ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1396186-8110-E359-EF47-10DA443CB6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NZ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404C76A-E485-2889-717B-A2394114AB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FD088-6D46-284D-D2C2-DC55FA5DAC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C359A-F093-01ED-AA47-8377839C9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05825D0-BF0A-487A-A18E-E6E6A2A90C94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4DAC22B1-2420-9068-B186-D0F06E1DAC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54C1728E-17D9-7051-12D4-35D3058C57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Located outside Rotorua, on the North Island, this is  the Maori heartland and trout fishing capital of the world  It  is a 30 minute flight OR 2.5 hour drive from Auckland International Airport. </a:t>
            </a:r>
            <a:r>
              <a:rPr lang="en-US" altLang="en-US"/>
              <a:t>Treetops sister lodge, opened in January this year is the newest luxury lodge to open in New Zealand and boasts New Zealand's only Jack Nicklaus Sig</a:t>
            </a:r>
          </a:p>
          <a:p>
            <a:r>
              <a:rPr lang="en-US" altLang="en-US"/>
              <a:t>nature Golf Course. It is built on the shores of Lake Taupo just a one hour drive from Treetops Lodge</a:t>
            </a:r>
          </a:p>
          <a:p>
            <a:r>
              <a:rPr lang="en-US" altLang="en-US"/>
              <a:t>ONLY 2.5 HOUR DRIVE OR 30 MINUTE FLIGHT  FROM AUCKLAND INTERNATIONAL AIRPORT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F010E300-F328-07FA-6C9D-9BAB9B2EB8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98D5C11-3D1E-44EE-A26B-C0EE0FC35C28}" type="slidenum">
              <a:rPr lang="en-NZ" altLang="en-US"/>
              <a:pPr/>
              <a:t>2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008ED571-78DE-1BA4-29F3-D4AEF6FF2B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6C2898AD-F4BD-2C9F-9184-CB17701C6D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CEC28340-D6E1-DEAD-6A14-8E8500E77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5DFE0F-C145-4CD9-8FC8-E28016A2AF81}" type="slidenum">
              <a:rPr lang="en-NZ" altLang="en-US"/>
              <a:pPr/>
              <a:t>3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B861BA26-8EC8-CEB5-243F-7A5499C4C3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BCDE84B3-8A09-8144-BB6F-B923D2B553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45E84AA1-F6A9-8BEB-F66C-2E4E644485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436695-6C28-48C2-B13F-1B755D012F25}" type="slidenum">
              <a:rPr lang="en-NZ" altLang="en-US"/>
              <a:pPr/>
              <a:t>10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5825D0-BF0A-487A-A18E-E6E6A2A90C94}" type="slidenum">
              <a:rPr lang="en-NZ" altLang="en-US" smtClean="0"/>
              <a:pPr>
                <a:defRPr/>
              </a:pPr>
              <a:t>19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912140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F7862C-CCB6-4EB3-B3BD-207FFCDB6E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AAA1C5-F29B-524B-A4CB-43CA3B3E0D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B9E84F-E372-31C6-7B58-A1F6906455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97D65-7D80-44B8-BF75-6FA3B4032F3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654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13BA0D-C57E-A030-DD47-C78EBD3A92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DAE488-2D84-05D6-E8DD-B85CC1D726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D5EAD3-5A56-B9DA-2D9E-7A19790314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C3211-971F-4BDD-B303-43398ADB6A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693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C7E45C-9E2A-E73B-FB32-EBD779C82F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20F121-EA82-46F1-E90F-912AC2CAC6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D504B0-99C5-F0FB-F121-F08BB0EF06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6CFF4-AD72-455A-8DB9-5C12E659EBC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828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0C37AB-D463-73DB-526D-0D7B3DFA30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38A996-2384-5FEF-4610-CEC5879014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DA8B6F-ED5F-FE4D-7CBE-964D91FA21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AF539-9D50-47B1-A8D8-79156BBA726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9743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C44D37-A179-0C23-D39B-FFFCCB4539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F216FC-D3F0-B733-2837-FB2BDF3CD0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BE607D-482C-F0A6-D193-54E1B12D8D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10FC1-32DC-465C-B1A3-9B3AB6D9D41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4208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515FCA-495E-522E-F0C5-33C8624024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1C26E1-33CF-4E75-9CEB-BF53C971AE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3192D8-E116-060B-D5D4-112CA51226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9EA75-306B-48C1-92C4-7ED59F9175C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046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761DD8-B085-9D95-B67F-F8C016B92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C886EED-72BA-8CBA-AB11-29785B895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892E033-8A91-F68D-5F11-73BBE6B8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9C8BB-CD6C-4DE1-8703-DB52941774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122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C7992E-B43F-8F5F-0743-96AA2A595C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0F5BED6-6BF7-5219-C205-D207B72327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889C48C-DA20-5659-5DE1-2B4283B6AA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8F697-7270-40D6-815B-558A5E4BF7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074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16E7E5-A3C7-6646-5BF0-2C27997174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E33447-BB81-CBAC-ED36-61BA35068D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0E72849-61A1-99AF-826A-32248BD74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D2C01-8830-4B5B-B2A6-0D75663E872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544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75B608-6490-A27D-A06A-4ABC4A2C39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FEAB39-F121-CEAC-E77C-AAFB111A32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80BE92-BF5F-F4C2-C29A-EC22B3CA0A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4218F-B1EE-4B02-806B-D81CC22C75D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713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AD11E3-D5BD-494E-EA85-E5F4992C74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5201F8-4ADB-16A5-D293-50947D979A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A75B82-88F6-0A05-1860-A8C2E75FC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950C1-08CA-4396-BF27-001FC0324C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5604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9023A9-CEB0-C6AA-7093-1CF13AC26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EC7A673-0545-0C52-016D-DDE6EC7C09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FBCCC71-2AF1-C2FC-A03A-95888C3B3FA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9A00DB-E7A2-3FCB-8053-56D8F22B45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A4E0FF-A38C-CE84-18B8-AE4D9069EE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56B4C0F-43F5-4F24-9EF4-B03C4182A92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1B01B1-EC77-D1B3-76C9-B657BF061005}"/>
              </a:ext>
            </a:extLst>
          </p:cNvPr>
          <p:cNvSpPr txBox="1"/>
          <p:nvPr/>
        </p:nvSpPr>
        <p:spPr>
          <a:xfrm>
            <a:off x="457200" y="2819400"/>
            <a:ext cx="2971800" cy="35401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UPON COMPLETION OF</a:t>
            </a:r>
          </a:p>
          <a:p>
            <a:pPr algn="r">
              <a:defRPr/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KINLOCH COURSE </a:t>
            </a:r>
            <a:b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N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JACK NICKLAUS</a:t>
            </a:r>
            <a:r>
              <a:rPr lang="en-N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ASKED TO NAME ITS ‘SIGNATURE HOLE’.</a:t>
            </a:r>
          </a:p>
          <a:p>
            <a:pPr algn="r">
              <a:defRPr/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REPLIED “THERE ISN’T ONE, THERE ARE 18 SIGNATURE HOLES</a:t>
            </a:r>
          </a:p>
          <a:p>
            <a:pPr algn="r">
              <a:defRPr/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HERE”.</a:t>
            </a:r>
          </a:p>
        </p:txBody>
      </p:sp>
      <p:pic>
        <p:nvPicPr>
          <p:cNvPr id="4100" name="Picture 2">
            <a:extLst>
              <a:ext uri="{FF2B5EF4-FFF2-40B4-BE49-F238E27FC236}">
                <a16:creationId xmlns:a16="http://schemas.microsoft.com/office/drawing/2014/main" id="{65535964-1CE7-EA3F-2DFB-73B708F4D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2625725"/>
            <a:ext cx="56007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BD3CBC17-5262-FA95-7C91-FEE0B3740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3911129" cy="18038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1255C528-11DD-9245-63CD-B03199631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96850"/>
            <a:ext cx="7845425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fireplace and chairs&#10;&#10;Description automatically generated with low confidence">
            <a:extLst>
              <a:ext uri="{FF2B5EF4-FFF2-40B4-BE49-F238E27FC236}">
                <a16:creationId xmlns:a16="http://schemas.microsoft.com/office/drawing/2014/main" id="{38CBCC65-4903-EF5C-10E2-DA03C3ABE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3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C3D26204-F68A-E02D-A519-FE4D69C04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57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1">
            <a:extLst>
              <a:ext uri="{FF2B5EF4-FFF2-40B4-BE49-F238E27FC236}">
                <a16:creationId xmlns:a16="http://schemas.microsoft.com/office/drawing/2014/main" id="{75411A4D-F22B-EADA-F0A1-84CCE4099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329247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94BF6546-6A34-5A5A-00C0-BAD8D44E6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527425"/>
            <a:ext cx="421163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">
            <a:extLst>
              <a:ext uri="{FF2B5EF4-FFF2-40B4-BE49-F238E27FC236}">
                <a16:creationId xmlns:a16="http://schemas.microsoft.com/office/drawing/2014/main" id="{761413F3-F629-39C7-06A1-0D7CF7AD7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685800"/>
            <a:ext cx="42116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72ADBF9B-F556-CE78-94F6-02E4A6FC4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49" y="0"/>
            <a:ext cx="7321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87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69D5D1A8-E273-C1F9-5B14-DF1DF6BE4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-63074"/>
            <a:ext cx="7191448" cy="69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49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>
            <a:extLst>
              <a:ext uri="{FF2B5EF4-FFF2-40B4-BE49-F238E27FC236}">
                <a16:creationId xmlns:a16="http://schemas.microsoft.com/office/drawing/2014/main" id="{ACD55962-EEE7-A842-40EB-7F960F870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304800"/>
            <a:ext cx="7726363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throom with a tub and sink&#10;&#10;Description automatically generated with medium confidence">
            <a:extLst>
              <a:ext uri="{FF2B5EF4-FFF2-40B4-BE49-F238E27FC236}">
                <a16:creationId xmlns:a16="http://schemas.microsoft.com/office/drawing/2014/main" id="{CF45701B-C7F0-86A0-3152-7EEF57C14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1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>
            <a:extLst>
              <a:ext uri="{FF2B5EF4-FFF2-40B4-BE49-F238E27FC236}">
                <a16:creationId xmlns:a16="http://schemas.microsoft.com/office/drawing/2014/main" id="{8996DA8C-E274-17CB-F669-28934F9B6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057900"/>
            <a:ext cx="9969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floor, living, indoor&#10;&#10;Description automatically generated">
            <a:extLst>
              <a:ext uri="{FF2B5EF4-FFF2-40B4-BE49-F238E27FC236}">
                <a16:creationId xmlns:a16="http://schemas.microsoft.com/office/drawing/2014/main" id="{6F802810-0E32-D3C1-A9EE-6E03D905F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1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13FDCEF3-8778-1A68-A947-32B3777EA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09538"/>
            <a:ext cx="78454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indoor, floor, ceiling, window&#10;&#10;Description automatically generated">
            <a:extLst>
              <a:ext uri="{FF2B5EF4-FFF2-40B4-BE49-F238E27FC236}">
                <a16:creationId xmlns:a16="http://schemas.microsoft.com/office/drawing/2014/main" id="{4D6C7268-CDBF-E364-32E5-4729F5E8A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400"/>
            <a:ext cx="3135757" cy="20899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">
            <a:extLst>
              <a:ext uri="{FF2B5EF4-FFF2-40B4-BE49-F238E27FC236}">
                <a16:creationId xmlns:a16="http://schemas.microsoft.com/office/drawing/2014/main" id="{A44C6134-73F5-B0C7-755F-FF1E61499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0"/>
            <a:ext cx="506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9DF4C7-8139-5DD7-7508-3ABF0EE9D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57200"/>
            <a:ext cx="788987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500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1">
            <a:extLst>
              <a:ext uri="{FF2B5EF4-FFF2-40B4-BE49-F238E27FC236}">
                <a16:creationId xmlns:a16="http://schemas.microsoft.com/office/drawing/2014/main" id="{CC65123E-0001-3B73-EA7E-3ACDC7B41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381000"/>
            <a:ext cx="79200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">
            <a:extLst>
              <a:ext uri="{FF2B5EF4-FFF2-40B4-BE49-F238E27FC236}">
                <a16:creationId xmlns:a16="http://schemas.microsoft.com/office/drawing/2014/main" id="{1B4F021E-214C-6F4B-1571-67DE9526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3197225"/>
            <a:ext cx="50292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>
            <a:extLst>
              <a:ext uri="{FF2B5EF4-FFF2-40B4-BE49-F238E27FC236}">
                <a16:creationId xmlns:a16="http://schemas.microsoft.com/office/drawing/2014/main" id="{57C6A34C-298F-2DBF-990A-4AEB1D062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1475"/>
            <a:ext cx="3959225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>
            <a:extLst>
              <a:ext uri="{FF2B5EF4-FFF2-40B4-BE49-F238E27FC236}">
                <a16:creationId xmlns:a16="http://schemas.microsoft.com/office/drawing/2014/main" id="{427B5158-CEF1-4D15-00AC-8A25EFBDF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371475"/>
            <a:ext cx="3959225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">
            <a:extLst>
              <a:ext uri="{FF2B5EF4-FFF2-40B4-BE49-F238E27FC236}">
                <a16:creationId xmlns:a16="http://schemas.microsoft.com/office/drawing/2014/main" id="{BC9B04CB-0A04-7DA5-ABA2-63C7099A1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3197225"/>
            <a:ext cx="262255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1">
            <a:extLst>
              <a:ext uri="{FF2B5EF4-FFF2-40B4-BE49-F238E27FC236}">
                <a16:creationId xmlns:a16="http://schemas.microsoft.com/office/drawing/2014/main" id="{B8C158E8-287F-F04D-FCCF-6DE8BD249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0213"/>
            <a:ext cx="3935413" cy="536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87F8E9E3-7A14-9078-9B63-97BAF9D83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6048375"/>
            <a:ext cx="7667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>
            <a:extLst>
              <a:ext uri="{FF2B5EF4-FFF2-40B4-BE49-F238E27FC236}">
                <a16:creationId xmlns:a16="http://schemas.microsoft.com/office/drawing/2014/main" id="{40CC3CD4-710C-B9DC-FA68-70EFC93F1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46482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>
            <a:extLst>
              <a:ext uri="{FF2B5EF4-FFF2-40B4-BE49-F238E27FC236}">
                <a16:creationId xmlns:a16="http://schemas.microsoft.com/office/drawing/2014/main" id="{A8EEA96F-22FB-740D-EE9F-D0DEB1D67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04800"/>
            <a:ext cx="3656012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">
            <a:extLst>
              <a:ext uri="{FF2B5EF4-FFF2-40B4-BE49-F238E27FC236}">
                <a16:creationId xmlns:a16="http://schemas.microsoft.com/office/drawing/2014/main" id="{32381A2E-5A54-5745-213B-7F8A60623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3243263"/>
            <a:ext cx="36242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>
            <a:extLst>
              <a:ext uri="{FF2B5EF4-FFF2-40B4-BE49-F238E27FC236}">
                <a16:creationId xmlns:a16="http://schemas.microsoft.com/office/drawing/2014/main" id="{43DBC6C9-2482-9513-5D7E-65026BBE9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9563"/>
            <a:ext cx="235743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CD357DD9-4137-85A5-9D91-23ACB0056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3733800"/>
            <a:ext cx="2747962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5">
            <a:extLst>
              <a:ext uri="{FF2B5EF4-FFF2-40B4-BE49-F238E27FC236}">
                <a16:creationId xmlns:a16="http://schemas.microsoft.com/office/drawing/2014/main" id="{CB92FA92-03E2-BE77-F54E-379E66C3C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309563"/>
            <a:ext cx="189865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>
            <a:extLst>
              <a:ext uri="{FF2B5EF4-FFF2-40B4-BE49-F238E27FC236}">
                <a16:creationId xmlns:a16="http://schemas.microsoft.com/office/drawing/2014/main" id="{7863DDA9-1F82-12C3-4AB6-AE43BE83C3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32200"/>
            <a:ext cx="278765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1">
            <a:extLst>
              <a:ext uri="{FF2B5EF4-FFF2-40B4-BE49-F238E27FC236}">
                <a16:creationId xmlns:a16="http://schemas.microsoft.com/office/drawing/2014/main" id="{DDD0C0AC-B2CF-62FD-174C-3995243B5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11" y="948814"/>
            <a:ext cx="7926439" cy="511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FF703C14-FEDD-CB6A-AD1E-EF189B515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457200"/>
            <a:ext cx="784542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A picture containing table, outdoor&#10;&#10;Description generated with high confidence">
            <a:extLst>
              <a:ext uri="{FF2B5EF4-FFF2-40B4-BE49-F238E27FC236}">
                <a16:creationId xmlns:a16="http://schemas.microsoft.com/office/drawing/2014/main" id="{94EDE280-301E-6CF2-4452-27B895A69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858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CEFC1D-9392-39A2-32FB-7E26E0704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0AC732D7-1D2B-74FB-DA52-55F01DECA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533400"/>
            <a:ext cx="784542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>
            <a:extLst>
              <a:ext uri="{FF2B5EF4-FFF2-40B4-BE49-F238E27FC236}">
                <a16:creationId xmlns:a16="http://schemas.microsoft.com/office/drawing/2014/main" id="{8A7E721B-5ECC-39D8-C58F-BEB22660B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057900"/>
            <a:ext cx="9969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94134239-9446-AEE7-46A3-6EAD31C23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>
            <a:extLst>
              <a:ext uri="{FF2B5EF4-FFF2-40B4-BE49-F238E27FC236}">
                <a16:creationId xmlns:a16="http://schemas.microsoft.com/office/drawing/2014/main" id="{D5DE7FEF-EEF7-C15B-A05D-B2E4437B4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057900"/>
            <a:ext cx="9969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">
            <a:extLst>
              <a:ext uri="{FF2B5EF4-FFF2-40B4-BE49-F238E27FC236}">
                <a16:creationId xmlns:a16="http://schemas.microsoft.com/office/drawing/2014/main" id="{F5AB7BC0-BAF9-A828-E282-D845A28A3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2971801"/>
            <a:ext cx="2309119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321A7A59-3045-AC4B-9B30-974BED3FB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6048375"/>
            <a:ext cx="7667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water, overlooking, clouds, day&#10;&#10;Description automatically generated">
            <a:extLst>
              <a:ext uri="{FF2B5EF4-FFF2-40B4-BE49-F238E27FC236}">
                <a16:creationId xmlns:a16="http://schemas.microsoft.com/office/drawing/2014/main" id="{00D9537E-DB58-F962-391C-99D773DC2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1">
            <a:extLst>
              <a:ext uri="{FF2B5EF4-FFF2-40B4-BE49-F238E27FC236}">
                <a16:creationId xmlns:a16="http://schemas.microsoft.com/office/drawing/2014/main" id="{D9AD5BF2-89BD-5547-A35C-459F1E0F3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8486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DDBF246352CB4D8973ACE907995F61" ma:contentTypeVersion="15" ma:contentTypeDescription="Create a new document." ma:contentTypeScope="" ma:versionID="2842c5f3103ad7f49a679449a4891f87">
  <xsd:schema xmlns:xsd="http://www.w3.org/2001/XMLSchema" xmlns:xs="http://www.w3.org/2001/XMLSchema" xmlns:p="http://schemas.microsoft.com/office/2006/metadata/properties" xmlns:ns3="8cfdc387-c8c2-4f90-95b5-287960993570" xmlns:ns4="518b3f2b-6a6b-46ae-93b4-81ae9db2a3ae" targetNamespace="http://schemas.microsoft.com/office/2006/metadata/properties" ma:root="true" ma:fieldsID="b761fda65025e0ce4c70664be3d85e24" ns3:_="" ns4:_="">
    <xsd:import namespace="8cfdc387-c8c2-4f90-95b5-287960993570"/>
    <xsd:import namespace="518b3f2b-6a6b-46ae-93b4-81ae9db2a3a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fdc387-c8c2-4f90-95b5-2879609935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b3f2b-6a6b-46ae-93b4-81ae9db2a3a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cfdc387-c8c2-4f90-95b5-287960993570" xsi:nil="true"/>
  </documentManagement>
</p:properties>
</file>

<file path=customXml/itemProps1.xml><?xml version="1.0" encoding="utf-8"?>
<ds:datastoreItem xmlns:ds="http://schemas.openxmlformats.org/officeDocument/2006/customXml" ds:itemID="{39285903-ED68-47C0-8EFA-8DCDA87C93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63A052-252F-4550-85EB-FC17EAC78F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fdc387-c8c2-4f90-95b5-287960993570"/>
    <ds:schemaRef ds:uri="518b3f2b-6a6b-46ae-93b4-81ae9db2a3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217F7C4-203E-49C6-9A0A-72161A17B7D2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518b3f2b-6a6b-46ae-93b4-81ae9db2a3ae"/>
    <ds:schemaRef ds:uri="http://schemas.microsoft.com/office/2006/metadata/properties"/>
    <ds:schemaRef ds:uri="http://purl.org/dc/elements/1.1/"/>
    <ds:schemaRef ds:uri="http://purl.org/dc/dcmitype/"/>
    <ds:schemaRef ds:uri="http://www.w3.org/XML/1998/namespace"/>
    <ds:schemaRef ds:uri="http://schemas.microsoft.com/office/infopath/2007/PartnerControls"/>
    <ds:schemaRef ds:uri="8cfdc387-c8c2-4f90-95b5-28796099357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1249</TotalTime>
  <Words>132</Words>
  <Application>Microsoft Office PowerPoint</Application>
  <PresentationFormat>On-screen Show (4:3)</PresentationFormat>
  <Paragraphs>11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Haysom</dc:creator>
  <cp:lastModifiedBy>Karine Thomas</cp:lastModifiedBy>
  <cp:revision>124</cp:revision>
  <cp:lastPrinted>2016-06-14T01:21:03Z</cp:lastPrinted>
  <dcterms:created xsi:type="dcterms:W3CDTF">1601-01-01T00:00:00Z</dcterms:created>
  <dcterms:modified xsi:type="dcterms:W3CDTF">2023-04-13T14:51:34Z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0x010100E3DDBF246352CB4D8973ACE907995F61</vt:lpwstr>
  </property>
</Properties>
</file>